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8" r:id="rId3"/>
    <p:sldId id="261" r:id="rId4"/>
    <p:sldId id="258" r:id="rId5"/>
    <p:sldId id="263" r:id="rId6"/>
    <p:sldId id="264" r:id="rId7"/>
    <p:sldId id="269" r:id="rId8"/>
    <p:sldId id="262" r:id="rId9"/>
    <p:sldId id="265" r:id="rId10"/>
    <p:sldId id="266" r:id="rId11"/>
    <p:sldId id="267" r:id="rId1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BUNICE" initials="B" lastIdx="1" clrIdx="0">
    <p:extLst>
      <p:ext uri="{19B8F6BF-5375-455C-9EA6-DF929625EA0E}">
        <p15:presenceInfo xmlns:p15="http://schemas.microsoft.com/office/powerpoint/2012/main" userId="BUNICE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61B58FF-A7C8-4BBC-BD75-332685524A41}" v="97" dt="2024-05-31T06:38:58.4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640" autoAdjust="0"/>
    <p:restoredTop sz="94660"/>
  </p:normalViewPr>
  <p:slideViewPr>
    <p:cSldViewPr snapToGrid="0">
      <p:cViewPr varScale="1">
        <p:scale>
          <a:sx n="82" d="100"/>
          <a:sy n="82" d="100"/>
        </p:scale>
        <p:origin x="50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raouf _" userId="84c6de1f0d2aa3e9" providerId="LiveId" clId="{F12E42DF-3B1A-4C45-9C06-FD66CDE4A36C}"/>
    <pc:docChg chg="undo redo custSel addSld delSld modSld sldOrd">
      <pc:chgData name="lraouf _" userId="84c6de1f0d2aa3e9" providerId="LiveId" clId="{F12E42DF-3B1A-4C45-9C06-FD66CDE4A36C}" dt="2024-05-03T08:06:32.728" v="1761" actId="1076"/>
      <pc:docMkLst>
        <pc:docMk/>
      </pc:docMkLst>
      <pc:sldChg chg="modSp mod modAnim">
        <pc:chgData name="lraouf _" userId="84c6de1f0d2aa3e9" providerId="LiveId" clId="{F12E42DF-3B1A-4C45-9C06-FD66CDE4A36C}" dt="2024-05-03T07:59:31.028" v="1660" actId="20577"/>
        <pc:sldMkLst>
          <pc:docMk/>
          <pc:sldMk cId="2916301908" sldId="258"/>
        </pc:sldMkLst>
        <pc:spChg chg="mod">
          <ac:chgData name="lraouf _" userId="84c6de1f0d2aa3e9" providerId="LiveId" clId="{F12E42DF-3B1A-4C45-9C06-FD66CDE4A36C}" dt="2024-05-03T07:59:31.028" v="1660" actId="20577"/>
          <ac:spMkLst>
            <pc:docMk/>
            <pc:sldMk cId="2916301908" sldId="258"/>
            <ac:spMk id="3" creationId="{FA387ACA-D35C-4A3D-8603-F52273861B2C}"/>
          </ac:spMkLst>
        </pc:spChg>
      </pc:sldChg>
      <pc:sldChg chg="del">
        <pc:chgData name="lraouf _" userId="84c6de1f0d2aa3e9" providerId="LiveId" clId="{F12E42DF-3B1A-4C45-9C06-FD66CDE4A36C}" dt="2024-05-02T19:44:31.512" v="366" actId="2696"/>
        <pc:sldMkLst>
          <pc:docMk/>
          <pc:sldMk cId="423822542" sldId="259"/>
        </pc:sldMkLst>
      </pc:sldChg>
      <pc:sldChg chg="del">
        <pc:chgData name="lraouf _" userId="84c6de1f0d2aa3e9" providerId="LiveId" clId="{F12E42DF-3B1A-4C45-9C06-FD66CDE4A36C}" dt="2024-05-02T19:44:35.926" v="367" actId="2696"/>
        <pc:sldMkLst>
          <pc:docMk/>
          <pc:sldMk cId="2337113436" sldId="260"/>
        </pc:sldMkLst>
      </pc:sldChg>
      <pc:sldChg chg="addSp modSp new mod">
        <pc:chgData name="lraouf _" userId="84c6de1f0d2aa3e9" providerId="LiveId" clId="{F12E42DF-3B1A-4C45-9C06-FD66CDE4A36C}" dt="2024-05-03T08:01:03.008" v="1669" actId="20577"/>
        <pc:sldMkLst>
          <pc:docMk/>
          <pc:sldMk cId="1838959849" sldId="262"/>
        </pc:sldMkLst>
        <pc:spChg chg="mod">
          <ac:chgData name="lraouf _" userId="84c6de1f0d2aa3e9" providerId="LiveId" clId="{F12E42DF-3B1A-4C45-9C06-FD66CDE4A36C}" dt="2024-05-02T19:46:38" v="395" actId="207"/>
          <ac:spMkLst>
            <pc:docMk/>
            <pc:sldMk cId="1838959849" sldId="262"/>
            <ac:spMk id="2" creationId="{FBB638B3-B08A-DA5F-246F-95B5B3E177D7}"/>
          </ac:spMkLst>
        </pc:spChg>
        <pc:spChg chg="mod">
          <ac:chgData name="lraouf _" userId="84c6de1f0d2aa3e9" providerId="LiveId" clId="{F12E42DF-3B1A-4C45-9C06-FD66CDE4A36C}" dt="2024-05-03T08:01:03.008" v="1669" actId="20577"/>
          <ac:spMkLst>
            <pc:docMk/>
            <pc:sldMk cId="1838959849" sldId="262"/>
            <ac:spMk id="3" creationId="{C70CA0A3-1926-CF44-B6AA-A1F8397B0C6B}"/>
          </ac:spMkLst>
        </pc:spChg>
        <pc:picChg chg="add mod">
          <ac:chgData name="lraouf _" userId="84c6de1f0d2aa3e9" providerId="LiveId" clId="{F12E42DF-3B1A-4C45-9C06-FD66CDE4A36C}" dt="2024-05-02T20:39:40.738" v="821" actId="1076"/>
          <ac:picMkLst>
            <pc:docMk/>
            <pc:sldMk cId="1838959849" sldId="262"/>
            <ac:picMk id="5" creationId="{75839B61-BC75-EC54-C368-CF36B454DA70}"/>
          </ac:picMkLst>
        </pc:picChg>
      </pc:sldChg>
      <pc:sldChg chg="del">
        <pc:chgData name="lraouf _" userId="84c6de1f0d2aa3e9" providerId="LiveId" clId="{F12E42DF-3B1A-4C45-9C06-FD66CDE4A36C}" dt="2024-05-02T19:44:38.527" v="368" actId="2696"/>
        <pc:sldMkLst>
          <pc:docMk/>
          <pc:sldMk cId="3485765787" sldId="262"/>
        </pc:sldMkLst>
      </pc:sldChg>
      <pc:sldChg chg="addSp delSp modSp new mod ord">
        <pc:chgData name="lraouf _" userId="84c6de1f0d2aa3e9" providerId="LiveId" clId="{F12E42DF-3B1A-4C45-9C06-FD66CDE4A36C}" dt="2024-05-03T08:00:07.163" v="1668" actId="20577"/>
        <pc:sldMkLst>
          <pc:docMk/>
          <pc:sldMk cId="1716266661" sldId="263"/>
        </pc:sldMkLst>
        <pc:spChg chg="mod">
          <ac:chgData name="lraouf _" userId="84c6de1f0d2aa3e9" providerId="LiveId" clId="{F12E42DF-3B1A-4C45-9C06-FD66CDE4A36C}" dt="2024-05-03T08:00:07.163" v="1668" actId="20577"/>
          <ac:spMkLst>
            <pc:docMk/>
            <pc:sldMk cId="1716266661" sldId="263"/>
            <ac:spMk id="2" creationId="{1EF45D28-1491-763B-8932-D54BCA0042AF}"/>
          </ac:spMkLst>
        </pc:spChg>
        <pc:spChg chg="mod">
          <ac:chgData name="lraouf _" userId="84c6de1f0d2aa3e9" providerId="LiveId" clId="{F12E42DF-3B1A-4C45-9C06-FD66CDE4A36C}" dt="2024-05-02T20:36:06.524" v="774" actId="14100"/>
          <ac:spMkLst>
            <pc:docMk/>
            <pc:sldMk cId="1716266661" sldId="263"/>
            <ac:spMk id="3" creationId="{34259300-1DD2-E0A4-32BD-7FD3C0A1C18D}"/>
          </ac:spMkLst>
        </pc:spChg>
        <pc:spChg chg="add mod">
          <ac:chgData name="lraouf _" userId="84c6de1f0d2aa3e9" providerId="LiveId" clId="{F12E42DF-3B1A-4C45-9C06-FD66CDE4A36C}" dt="2024-05-03T07:55:38.565" v="1538" actId="1076"/>
          <ac:spMkLst>
            <pc:docMk/>
            <pc:sldMk cId="1716266661" sldId="263"/>
            <ac:spMk id="8" creationId="{8A251804-6515-6575-E91A-B4DC7430D2D3}"/>
          </ac:spMkLst>
        </pc:spChg>
        <pc:spChg chg="add mod">
          <ac:chgData name="lraouf _" userId="84c6de1f0d2aa3e9" providerId="LiveId" clId="{F12E42DF-3B1A-4C45-9C06-FD66CDE4A36C}" dt="2024-05-02T20:25:39.627" v="598" actId="767"/>
          <ac:spMkLst>
            <pc:docMk/>
            <pc:sldMk cId="1716266661" sldId="263"/>
            <ac:spMk id="13" creationId="{BAB34736-2C98-1807-05B7-A8BDFAB0BC1F}"/>
          </ac:spMkLst>
        </pc:spChg>
        <pc:spChg chg="add mod">
          <ac:chgData name="lraouf _" userId="84c6de1f0d2aa3e9" providerId="LiveId" clId="{F12E42DF-3B1A-4C45-9C06-FD66CDE4A36C}" dt="2024-05-02T20:28:11.020" v="631" actId="1076"/>
          <ac:spMkLst>
            <pc:docMk/>
            <pc:sldMk cId="1716266661" sldId="263"/>
            <ac:spMk id="16" creationId="{32CA75DA-5392-33FA-5089-B95E581EC389}"/>
          </ac:spMkLst>
        </pc:spChg>
        <pc:picChg chg="add del mod">
          <ac:chgData name="lraouf _" userId="84c6de1f0d2aa3e9" providerId="LiveId" clId="{F12E42DF-3B1A-4C45-9C06-FD66CDE4A36C}" dt="2024-05-02T20:18:17.548" v="510" actId="478"/>
          <ac:picMkLst>
            <pc:docMk/>
            <pc:sldMk cId="1716266661" sldId="263"/>
            <ac:picMk id="5" creationId="{B1462B15-83B9-9EAB-FDF7-B4ADD0D27489}"/>
          </ac:picMkLst>
        </pc:picChg>
        <pc:picChg chg="add mod">
          <ac:chgData name="lraouf _" userId="84c6de1f0d2aa3e9" providerId="LiveId" clId="{F12E42DF-3B1A-4C45-9C06-FD66CDE4A36C}" dt="2024-05-02T20:28:15.408" v="632" actId="1076"/>
          <ac:picMkLst>
            <pc:docMk/>
            <pc:sldMk cId="1716266661" sldId="263"/>
            <ac:picMk id="7" creationId="{E118F54E-3CB0-B4B9-960F-E90C68CF5E06}"/>
          </ac:picMkLst>
        </pc:picChg>
        <pc:picChg chg="add mod">
          <ac:chgData name="lraouf _" userId="84c6de1f0d2aa3e9" providerId="LiveId" clId="{F12E42DF-3B1A-4C45-9C06-FD66CDE4A36C}" dt="2024-05-02T20:21:07.588" v="531" actId="931"/>
          <ac:picMkLst>
            <pc:docMk/>
            <pc:sldMk cId="1716266661" sldId="263"/>
            <ac:picMk id="10" creationId="{4DFA82B1-2B90-FC13-18BA-B9E40EA885C0}"/>
          </ac:picMkLst>
        </pc:picChg>
        <pc:picChg chg="add mod">
          <ac:chgData name="lraouf _" userId="84c6de1f0d2aa3e9" providerId="LiveId" clId="{F12E42DF-3B1A-4C45-9C06-FD66CDE4A36C}" dt="2024-05-03T07:55:44.732" v="1540" actId="1076"/>
          <ac:picMkLst>
            <pc:docMk/>
            <pc:sldMk cId="1716266661" sldId="263"/>
            <ac:picMk id="12" creationId="{BC1DFB77-11D0-CD09-89F8-DD70180E1DE1}"/>
          </ac:picMkLst>
        </pc:picChg>
        <pc:picChg chg="add del mod">
          <ac:chgData name="lraouf _" userId="84c6de1f0d2aa3e9" providerId="LiveId" clId="{F12E42DF-3B1A-4C45-9C06-FD66CDE4A36C}" dt="2024-05-02T20:25:33.594" v="588" actId="931"/>
          <ac:picMkLst>
            <pc:docMk/>
            <pc:sldMk cId="1716266661" sldId="263"/>
            <ac:picMk id="15" creationId="{D953A19C-1AF1-DAA5-E016-B5337E677BDE}"/>
          </ac:picMkLst>
        </pc:picChg>
      </pc:sldChg>
      <pc:sldChg chg="del">
        <pc:chgData name="lraouf _" userId="84c6de1f0d2aa3e9" providerId="LiveId" clId="{F12E42DF-3B1A-4C45-9C06-FD66CDE4A36C}" dt="2024-05-02T19:44:40.716" v="369" actId="2696"/>
        <pc:sldMkLst>
          <pc:docMk/>
          <pc:sldMk cId="2820586102" sldId="263"/>
        </pc:sldMkLst>
      </pc:sldChg>
      <pc:sldChg chg="del">
        <pc:chgData name="lraouf _" userId="84c6de1f0d2aa3e9" providerId="LiveId" clId="{F12E42DF-3B1A-4C45-9C06-FD66CDE4A36C}" dt="2024-05-02T19:44:43.891" v="370" actId="2696"/>
        <pc:sldMkLst>
          <pc:docMk/>
          <pc:sldMk cId="583484946" sldId="264"/>
        </pc:sldMkLst>
      </pc:sldChg>
      <pc:sldChg chg="addSp delSp modSp new mod">
        <pc:chgData name="lraouf _" userId="84c6de1f0d2aa3e9" providerId="LiveId" clId="{F12E42DF-3B1A-4C45-9C06-FD66CDE4A36C}" dt="2024-05-03T07:58:54.162" v="1638" actId="20577"/>
        <pc:sldMkLst>
          <pc:docMk/>
          <pc:sldMk cId="1863913973" sldId="264"/>
        </pc:sldMkLst>
        <pc:spChg chg="mod">
          <ac:chgData name="lraouf _" userId="84c6de1f0d2aa3e9" providerId="LiveId" clId="{F12E42DF-3B1A-4C45-9C06-FD66CDE4A36C}" dt="2024-05-02T20:31:14.257" v="746" actId="20577"/>
          <ac:spMkLst>
            <pc:docMk/>
            <pc:sldMk cId="1863913973" sldId="264"/>
            <ac:spMk id="2" creationId="{45B048F8-E7B9-AF71-73EA-7D2DCDF177E5}"/>
          </ac:spMkLst>
        </pc:spChg>
        <pc:spChg chg="del">
          <ac:chgData name="lraouf _" userId="84c6de1f0d2aa3e9" providerId="LiveId" clId="{F12E42DF-3B1A-4C45-9C06-FD66CDE4A36C}" dt="2024-05-02T20:31:26.677" v="747" actId="931"/>
          <ac:spMkLst>
            <pc:docMk/>
            <pc:sldMk cId="1863913973" sldId="264"/>
            <ac:spMk id="3" creationId="{7176F1FE-A1B6-57CF-68BB-FA97EAE8E9EF}"/>
          </ac:spMkLst>
        </pc:spChg>
        <pc:spChg chg="add mod">
          <ac:chgData name="lraouf _" userId="84c6de1f0d2aa3e9" providerId="LiveId" clId="{F12E42DF-3B1A-4C45-9C06-FD66CDE4A36C}" dt="2024-05-03T07:57:09.798" v="1590" actId="20577"/>
          <ac:spMkLst>
            <pc:docMk/>
            <pc:sldMk cId="1863913973" sldId="264"/>
            <ac:spMk id="3" creationId="{9BC25B71-9BA0-B2BA-35EC-3D273B37E595}"/>
          </ac:spMkLst>
        </pc:spChg>
        <pc:spChg chg="add mod">
          <ac:chgData name="lraouf _" userId="84c6de1f0d2aa3e9" providerId="LiveId" clId="{F12E42DF-3B1A-4C45-9C06-FD66CDE4A36C}" dt="2024-05-03T07:58:36.734" v="1628" actId="20577"/>
          <ac:spMkLst>
            <pc:docMk/>
            <pc:sldMk cId="1863913973" sldId="264"/>
            <ac:spMk id="4" creationId="{93C6B4B3-9AD2-8849-889A-C16CA5440053}"/>
          </ac:spMkLst>
        </pc:spChg>
        <pc:spChg chg="add mod">
          <ac:chgData name="lraouf _" userId="84c6de1f0d2aa3e9" providerId="LiveId" clId="{F12E42DF-3B1A-4C45-9C06-FD66CDE4A36C}" dt="2024-05-03T07:58:54.162" v="1638" actId="20577"/>
          <ac:spMkLst>
            <pc:docMk/>
            <pc:sldMk cId="1863913973" sldId="264"/>
            <ac:spMk id="6" creationId="{960AC74C-3E9A-4648-99CB-E806EB1A2F93}"/>
          </ac:spMkLst>
        </pc:spChg>
        <pc:picChg chg="add mod">
          <ac:chgData name="lraouf _" userId="84c6de1f0d2aa3e9" providerId="LiveId" clId="{F12E42DF-3B1A-4C45-9C06-FD66CDE4A36C}" dt="2024-05-02T20:32:53.029" v="763" actId="1076"/>
          <ac:picMkLst>
            <pc:docMk/>
            <pc:sldMk cId="1863913973" sldId="264"/>
            <ac:picMk id="5" creationId="{74745244-5DA2-DB1F-7A36-E3A7F2EF9C32}"/>
          </ac:picMkLst>
        </pc:picChg>
        <pc:picChg chg="add mod">
          <ac:chgData name="lraouf _" userId="84c6de1f0d2aa3e9" providerId="LiveId" clId="{F12E42DF-3B1A-4C45-9C06-FD66CDE4A36C}" dt="2024-05-02T20:32:50.379" v="762" actId="1076"/>
          <ac:picMkLst>
            <pc:docMk/>
            <pc:sldMk cId="1863913973" sldId="264"/>
            <ac:picMk id="7" creationId="{CABB650D-7185-A1CE-18EB-67F1925B48E6}"/>
          </ac:picMkLst>
        </pc:picChg>
        <pc:picChg chg="add mod">
          <ac:chgData name="lraouf _" userId="84c6de1f0d2aa3e9" providerId="LiveId" clId="{F12E42DF-3B1A-4C45-9C06-FD66CDE4A36C}" dt="2024-05-02T20:35:25.428" v="770" actId="1076"/>
          <ac:picMkLst>
            <pc:docMk/>
            <pc:sldMk cId="1863913973" sldId="264"/>
            <ac:picMk id="9" creationId="{E5A05738-F0A6-47A1-9502-878264DC79CF}"/>
          </ac:picMkLst>
        </pc:picChg>
      </pc:sldChg>
      <pc:sldChg chg="addSp delSp modSp new mod">
        <pc:chgData name="lraouf _" userId="84c6de1f0d2aa3e9" providerId="LiveId" clId="{F12E42DF-3B1A-4C45-9C06-FD66CDE4A36C}" dt="2024-05-03T08:06:32.728" v="1761" actId="1076"/>
        <pc:sldMkLst>
          <pc:docMk/>
          <pc:sldMk cId="484041800" sldId="265"/>
        </pc:sldMkLst>
        <pc:spChg chg="mod">
          <ac:chgData name="lraouf _" userId="84c6de1f0d2aa3e9" providerId="LiveId" clId="{F12E42DF-3B1A-4C45-9C06-FD66CDE4A36C}" dt="2024-05-03T08:06:32.728" v="1761" actId="1076"/>
          <ac:spMkLst>
            <pc:docMk/>
            <pc:sldMk cId="484041800" sldId="265"/>
            <ac:spMk id="2" creationId="{D85CD349-21D9-F5DC-D76A-FFC61B6FAB33}"/>
          </ac:spMkLst>
        </pc:spChg>
        <pc:spChg chg="mod">
          <ac:chgData name="lraouf _" userId="84c6de1f0d2aa3e9" providerId="LiveId" clId="{F12E42DF-3B1A-4C45-9C06-FD66CDE4A36C}" dt="2024-05-03T08:06:28.799" v="1760" actId="1076"/>
          <ac:spMkLst>
            <pc:docMk/>
            <pc:sldMk cId="484041800" sldId="265"/>
            <ac:spMk id="3" creationId="{2C66F6B9-57C0-57CC-FA31-BA3FD7A3D051}"/>
          </ac:spMkLst>
        </pc:spChg>
        <pc:picChg chg="add del mod">
          <ac:chgData name="lraouf _" userId="84c6de1f0d2aa3e9" providerId="LiveId" clId="{F12E42DF-3B1A-4C45-9C06-FD66CDE4A36C}" dt="2024-05-02T20:50:02.124" v="1211" actId="478"/>
          <ac:picMkLst>
            <pc:docMk/>
            <pc:sldMk cId="484041800" sldId="265"/>
            <ac:picMk id="5" creationId="{6BC6E3BC-0DDD-B584-8747-E0FD2BDAFB73}"/>
          </ac:picMkLst>
        </pc:picChg>
        <pc:picChg chg="add del mod">
          <ac:chgData name="lraouf _" userId="84c6de1f0d2aa3e9" providerId="LiveId" clId="{F12E42DF-3B1A-4C45-9C06-FD66CDE4A36C}" dt="2024-05-02T20:50:38.619" v="1218" actId="478"/>
          <ac:picMkLst>
            <pc:docMk/>
            <pc:sldMk cId="484041800" sldId="265"/>
            <ac:picMk id="7" creationId="{4F275428-8CE2-6DC1-8DA9-9E8CCD679F91}"/>
          </ac:picMkLst>
        </pc:picChg>
      </pc:sldChg>
      <pc:sldChg chg="del">
        <pc:chgData name="lraouf _" userId="84c6de1f0d2aa3e9" providerId="LiveId" clId="{F12E42DF-3B1A-4C45-9C06-FD66CDE4A36C}" dt="2024-05-02T19:44:54.944" v="371" actId="2696"/>
        <pc:sldMkLst>
          <pc:docMk/>
          <pc:sldMk cId="3143528630" sldId="265"/>
        </pc:sldMkLst>
      </pc:sldChg>
      <pc:sldChg chg="addSp delSp modSp new mod">
        <pc:chgData name="lraouf _" userId="84c6de1f0d2aa3e9" providerId="LiveId" clId="{F12E42DF-3B1A-4C45-9C06-FD66CDE4A36C}" dt="2024-05-02T20:50:59.970" v="1224" actId="962"/>
        <pc:sldMkLst>
          <pc:docMk/>
          <pc:sldMk cId="1053642498" sldId="266"/>
        </pc:sldMkLst>
        <pc:spChg chg="del">
          <ac:chgData name="lraouf _" userId="84c6de1f0d2aa3e9" providerId="LiveId" clId="{F12E42DF-3B1A-4C45-9C06-FD66CDE4A36C}" dt="2024-05-02T20:50:49.209" v="1220" actId="21"/>
          <ac:spMkLst>
            <pc:docMk/>
            <pc:sldMk cId="1053642498" sldId="266"/>
            <ac:spMk id="2" creationId="{38D87079-C76A-50F4-CEBC-829AE2186F7E}"/>
          </ac:spMkLst>
        </pc:spChg>
        <pc:spChg chg="del mod">
          <ac:chgData name="lraouf _" userId="84c6de1f0d2aa3e9" providerId="LiveId" clId="{F12E42DF-3B1A-4C45-9C06-FD66CDE4A36C}" dt="2024-05-02T20:50:59.408" v="1222" actId="931"/>
          <ac:spMkLst>
            <pc:docMk/>
            <pc:sldMk cId="1053642498" sldId="266"/>
            <ac:spMk id="3" creationId="{684EBD0C-4BE5-C87C-0DCA-9AF87B30F626}"/>
          </ac:spMkLst>
        </pc:spChg>
        <pc:picChg chg="add mod">
          <ac:chgData name="lraouf _" userId="84c6de1f0d2aa3e9" providerId="LiveId" clId="{F12E42DF-3B1A-4C45-9C06-FD66CDE4A36C}" dt="2024-05-02T20:50:59.970" v="1224" actId="962"/>
          <ac:picMkLst>
            <pc:docMk/>
            <pc:sldMk cId="1053642498" sldId="266"/>
            <ac:picMk id="5" creationId="{98C89D2E-E8EF-A5E1-909E-96D02CAD4770}"/>
          </ac:picMkLst>
        </pc:picChg>
      </pc:sldChg>
      <pc:sldChg chg="del">
        <pc:chgData name="lraouf _" userId="84c6de1f0d2aa3e9" providerId="LiveId" clId="{F12E42DF-3B1A-4C45-9C06-FD66CDE4A36C}" dt="2024-05-02T19:44:58.188" v="372" actId="2696"/>
        <pc:sldMkLst>
          <pc:docMk/>
          <pc:sldMk cId="3590114798" sldId="266"/>
        </pc:sldMkLst>
      </pc:sldChg>
      <pc:sldChg chg="del">
        <pc:chgData name="lraouf _" userId="84c6de1f0d2aa3e9" providerId="LiveId" clId="{F12E42DF-3B1A-4C45-9C06-FD66CDE4A36C}" dt="2024-05-02T19:45:07.763" v="374" actId="2696"/>
        <pc:sldMkLst>
          <pc:docMk/>
          <pc:sldMk cId="441287384" sldId="267"/>
        </pc:sldMkLst>
      </pc:sldChg>
      <pc:sldChg chg="modSp new mod">
        <pc:chgData name="lraouf _" userId="84c6de1f0d2aa3e9" providerId="LiveId" clId="{F12E42DF-3B1A-4C45-9C06-FD66CDE4A36C}" dt="2024-05-02T20:56:52.086" v="1521" actId="20577"/>
        <pc:sldMkLst>
          <pc:docMk/>
          <pc:sldMk cId="1303016151" sldId="267"/>
        </pc:sldMkLst>
        <pc:spChg chg="mod">
          <ac:chgData name="lraouf _" userId="84c6de1f0d2aa3e9" providerId="LiveId" clId="{F12E42DF-3B1A-4C45-9C06-FD66CDE4A36C}" dt="2024-05-02T20:51:26.087" v="1258" actId="20577"/>
          <ac:spMkLst>
            <pc:docMk/>
            <pc:sldMk cId="1303016151" sldId="267"/>
            <ac:spMk id="2" creationId="{869DB406-8DF6-649D-F70D-2777574CE90C}"/>
          </ac:spMkLst>
        </pc:spChg>
        <pc:spChg chg="mod">
          <ac:chgData name="lraouf _" userId="84c6de1f0d2aa3e9" providerId="LiveId" clId="{F12E42DF-3B1A-4C45-9C06-FD66CDE4A36C}" dt="2024-05-02T20:56:52.086" v="1521" actId="20577"/>
          <ac:spMkLst>
            <pc:docMk/>
            <pc:sldMk cId="1303016151" sldId="267"/>
            <ac:spMk id="3" creationId="{DA59A105-B958-B2FF-34ED-BE494B4AC2FE}"/>
          </ac:spMkLst>
        </pc:spChg>
      </pc:sldChg>
      <pc:sldChg chg="del">
        <pc:chgData name="lraouf _" userId="84c6de1f0d2aa3e9" providerId="LiveId" clId="{F12E42DF-3B1A-4C45-9C06-FD66CDE4A36C}" dt="2024-05-02T19:45:11.562" v="375" actId="2696"/>
        <pc:sldMkLst>
          <pc:docMk/>
          <pc:sldMk cId="301508030" sldId="268"/>
        </pc:sldMkLst>
      </pc:sldChg>
      <pc:sldChg chg="del">
        <pc:chgData name="lraouf _" userId="84c6de1f0d2aa3e9" providerId="LiveId" clId="{F12E42DF-3B1A-4C45-9C06-FD66CDE4A36C}" dt="2024-05-02T19:45:15.628" v="376" actId="2696"/>
        <pc:sldMkLst>
          <pc:docMk/>
          <pc:sldMk cId="2026067509" sldId="269"/>
        </pc:sldMkLst>
      </pc:sldChg>
      <pc:sldChg chg="del">
        <pc:chgData name="lraouf _" userId="84c6de1f0d2aa3e9" providerId="LiveId" clId="{F12E42DF-3B1A-4C45-9C06-FD66CDE4A36C}" dt="2024-05-02T19:45:20.568" v="377" actId="2696"/>
        <pc:sldMkLst>
          <pc:docMk/>
          <pc:sldMk cId="1935656590" sldId="270"/>
        </pc:sldMkLst>
      </pc:sldChg>
      <pc:sldChg chg="del">
        <pc:chgData name="lraouf _" userId="84c6de1f0d2aa3e9" providerId="LiveId" clId="{F12E42DF-3B1A-4C45-9C06-FD66CDE4A36C}" dt="2024-05-02T19:45:04.996" v="373" actId="2696"/>
        <pc:sldMkLst>
          <pc:docMk/>
          <pc:sldMk cId="803269460" sldId="271"/>
        </pc:sldMkLst>
      </pc:sldChg>
      <pc:sldChg chg="del">
        <pc:chgData name="lraouf _" userId="84c6de1f0d2aa3e9" providerId="LiveId" clId="{F12E42DF-3B1A-4C45-9C06-FD66CDE4A36C}" dt="2024-05-02T19:45:38.097" v="378" actId="2696"/>
        <pc:sldMkLst>
          <pc:docMk/>
          <pc:sldMk cId="4012207519" sldId="272"/>
        </pc:sldMkLst>
      </pc:sldChg>
    </pc:docChg>
  </pc:docChgLst>
  <pc:docChgLst>
    <pc:chgData name="lraouf _" userId="84c6de1f0d2aa3e9" providerId="LiveId" clId="{561B58FF-A7C8-4BBC-BD75-332685524A41}"/>
    <pc:docChg chg="undo redo custSel addSld delSld modSld sldOrd">
      <pc:chgData name="lraouf _" userId="84c6de1f0d2aa3e9" providerId="LiveId" clId="{561B58FF-A7C8-4BBC-BD75-332685524A41}" dt="2024-05-31T06:39:47.737" v="928" actId="20577"/>
      <pc:docMkLst>
        <pc:docMk/>
      </pc:docMkLst>
      <pc:sldChg chg="addSp delSp modSp mod">
        <pc:chgData name="lraouf _" userId="84c6de1f0d2aa3e9" providerId="LiveId" clId="{561B58FF-A7C8-4BBC-BD75-332685524A41}" dt="2024-05-30T20:43:22.857" v="282" actId="1076"/>
        <pc:sldMkLst>
          <pc:docMk/>
          <pc:sldMk cId="3031044276" sldId="256"/>
        </pc:sldMkLst>
        <pc:spChg chg="mod">
          <ac:chgData name="lraouf _" userId="84c6de1f0d2aa3e9" providerId="LiveId" clId="{561B58FF-A7C8-4BBC-BD75-332685524A41}" dt="2024-05-30T20:43:16.813" v="281" actId="1076"/>
          <ac:spMkLst>
            <pc:docMk/>
            <pc:sldMk cId="3031044276" sldId="256"/>
            <ac:spMk id="2" creationId="{EAEB0310-0E30-4940-B042-C5B025CE005F}"/>
          </ac:spMkLst>
        </pc:spChg>
        <pc:spChg chg="mod">
          <ac:chgData name="lraouf _" userId="84c6de1f0d2aa3e9" providerId="LiveId" clId="{561B58FF-A7C8-4BBC-BD75-332685524A41}" dt="2024-05-30T20:43:02.560" v="280" actId="1076"/>
          <ac:spMkLst>
            <pc:docMk/>
            <pc:sldMk cId="3031044276" sldId="256"/>
            <ac:spMk id="3" creationId="{0E2FA6C3-6B75-43A1-90F4-9C75743C4647}"/>
          </ac:spMkLst>
        </pc:spChg>
        <pc:spChg chg="mod">
          <ac:chgData name="lraouf _" userId="84c6de1f0d2aa3e9" providerId="LiveId" clId="{561B58FF-A7C8-4BBC-BD75-332685524A41}" dt="2024-05-30T20:43:22.857" v="282" actId="1076"/>
          <ac:spMkLst>
            <pc:docMk/>
            <pc:sldMk cId="3031044276" sldId="256"/>
            <ac:spMk id="4" creationId="{B74475D7-9CD8-483D-8CE9-073E759B772C}"/>
          </ac:spMkLst>
        </pc:spChg>
        <pc:picChg chg="add del mod">
          <ac:chgData name="lraouf _" userId="84c6de1f0d2aa3e9" providerId="LiveId" clId="{561B58FF-A7C8-4BBC-BD75-332685524A41}" dt="2024-05-30T20:41:41.003" v="269" actId="478"/>
          <ac:picMkLst>
            <pc:docMk/>
            <pc:sldMk cId="3031044276" sldId="256"/>
            <ac:picMk id="7" creationId="{89DF2963-7AEB-EECE-FF8C-FB74D7F17E20}"/>
          </ac:picMkLst>
        </pc:picChg>
        <pc:picChg chg="add mod">
          <ac:chgData name="lraouf _" userId="84c6de1f0d2aa3e9" providerId="LiveId" clId="{561B58FF-A7C8-4BBC-BD75-332685524A41}" dt="2024-05-30T20:42:34.905" v="278" actId="1076"/>
          <ac:picMkLst>
            <pc:docMk/>
            <pc:sldMk cId="3031044276" sldId="256"/>
            <ac:picMk id="9" creationId="{A9CA8503-DC02-2FCB-447C-FB60D86E2DDA}"/>
          </ac:picMkLst>
        </pc:picChg>
      </pc:sldChg>
      <pc:sldChg chg="modSp modAnim">
        <pc:chgData name="lraouf _" userId="84c6de1f0d2aa3e9" providerId="LiveId" clId="{561B58FF-A7C8-4BBC-BD75-332685524A41}" dt="2024-05-30T20:37:11.013" v="191" actId="20577"/>
        <pc:sldMkLst>
          <pc:docMk/>
          <pc:sldMk cId="2916301908" sldId="258"/>
        </pc:sldMkLst>
        <pc:spChg chg="mod">
          <ac:chgData name="lraouf _" userId="84c6de1f0d2aa3e9" providerId="LiveId" clId="{561B58FF-A7C8-4BBC-BD75-332685524A41}" dt="2024-05-30T20:37:05.824" v="190" actId="20577"/>
          <ac:spMkLst>
            <pc:docMk/>
            <pc:sldMk cId="2916301908" sldId="258"/>
            <ac:spMk id="3" creationId="{FA387ACA-D35C-4A3D-8603-F52273861B2C}"/>
          </ac:spMkLst>
        </pc:spChg>
      </pc:sldChg>
      <pc:sldChg chg="addSp modSp mod">
        <pc:chgData name="lraouf _" userId="84c6de1f0d2aa3e9" providerId="LiveId" clId="{561B58FF-A7C8-4BBC-BD75-332685524A41}" dt="2024-05-30T20:24:38.577" v="105" actId="1076"/>
        <pc:sldMkLst>
          <pc:docMk/>
          <pc:sldMk cId="3414672470" sldId="261"/>
        </pc:sldMkLst>
        <pc:picChg chg="add mod">
          <ac:chgData name="lraouf _" userId="84c6de1f0d2aa3e9" providerId="LiveId" clId="{561B58FF-A7C8-4BBC-BD75-332685524A41}" dt="2024-05-30T20:24:38.577" v="105" actId="1076"/>
          <ac:picMkLst>
            <pc:docMk/>
            <pc:sldMk cId="3414672470" sldId="261"/>
            <ac:picMk id="3" creationId="{1DC227B3-8202-F57F-20BE-546D90609783}"/>
          </ac:picMkLst>
        </pc:picChg>
        <pc:picChg chg="mod">
          <ac:chgData name="lraouf _" userId="84c6de1f0d2aa3e9" providerId="LiveId" clId="{561B58FF-A7C8-4BBC-BD75-332685524A41}" dt="2024-05-30T20:24:30.836" v="104" actId="1076"/>
          <ac:picMkLst>
            <pc:docMk/>
            <pc:sldMk cId="3414672470" sldId="261"/>
            <ac:picMk id="4" creationId="{C5035ADA-F2FA-9F04-6363-3FFBC0207C0C}"/>
          </ac:picMkLst>
        </pc:picChg>
      </pc:sldChg>
      <pc:sldChg chg="modSp mod">
        <pc:chgData name="lraouf _" userId="84c6de1f0d2aa3e9" providerId="LiveId" clId="{561B58FF-A7C8-4BBC-BD75-332685524A41}" dt="2024-05-30T20:38:02.448" v="206" actId="1076"/>
        <pc:sldMkLst>
          <pc:docMk/>
          <pc:sldMk cId="1716266661" sldId="263"/>
        </pc:sldMkLst>
        <pc:spChg chg="mod">
          <ac:chgData name="lraouf _" userId="84c6de1f0d2aa3e9" providerId="LiveId" clId="{561B58FF-A7C8-4BBC-BD75-332685524A41}" dt="2024-05-30T20:38:02.448" v="206" actId="1076"/>
          <ac:spMkLst>
            <pc:docMk/>
            <pc:sldMk cId="1716266661" sldId="263"/>
            <ac:spMk id="16" creationId="{32CA75DA-5392-33FA-5089-B95E581EC389}"/>
          </ac:spMkLst>
        </pc:spChg>
      </pc:sldChg>
      <pc:sldChg chg="addSp delSp modSp mod">
        <pc:chgData name="lraouf _" userId="84c6de1f0d2aa3e9" providerId="LiveId" clId="{561B58FF-A7C8-4BBC-BD75-332685524A41}" dt="2024-05-30T20:27:47.028" v="153" actId="20577"/>
        <pc:sldMkLst>
          <pc:docMk/>
          <pc:sldMk cId="1863913973" sldId="264"/>
        </pc:sldMkLst>
        <pc:spChg chg="mod">
          <ac:chgData name="lraouf _" userId="84c6de1f0d2aa3e9" providerId="LiveId" clId="{561B58FF-A7C8-4BBC-BD75-332685524A41}" dt="2024-05-30T20:27:47.028" v="153" actId="20577"/>
          <ac:spMkLst>
            <pc:docMk/>
            <pc:sldMk cId="1863913973" sldId="264"/>
            <ac:spMk id="2" creationId="{45B048F8-E7B9-AF71-73EA-7D2DCDF177E5}"/>
          </ac:spMkLst>
        </pc:spChg>
        <pc:spChg chg="add del mod">
          <ac:chgData name="lraouf _" userId="84c6de1f0d2aa3e9" providerId="LiveId" clId="{561B58FF-A7C8-4BBC-BD75-332685524A41}" dt="2024-05-30T20:27:42.627" v="147" actId="1076"/>
          <ac:spMkLst>
            <pc:docMk/>
            <pc:sldMk cId="1863913973" sldId="264"/>
            <ac:spMk id="3" creationId="{9BC25B71-9BA0-B2BA-35EC-3D273B37E595}"/>
          </ac:spMkLst>
        </pc:spChg>
        <pc:spChg chg="add del mod">
          <ac:chgData name="lraouf _" userId="84c6de1f0d2aa3e9" providerId="LiveId" clId="{561B58FF-A7C8-4BBC-BD75-332685524A41}" dt="2024-05-30T20:26:54.742" v="131" actId="478"/>
          <ac:spMkLst>
            <pc:docMk/>
            <pc:sldMk cId="1863913973" sldId="264"/>
            <ac:spMk id="10" creationId="{AEFAE596-A478-1D00-8013-A54899C1E828}"/>
          </ac:spMkLst>
        </pc:spChg>
        <pc:spChg chg="add del mod">
          <ac:chgData name="lraouf _" userId="84c6de1f0d2aa3e9" providerId="LiveId" clId="{561B58FF-A7C8-4BBC-BD75-332685524A41}" dt="2024-05-30T20:27:10.908" v="138" actId="478"/>
          <ac:spMkLst>
            <pc:docMk/>
            <pc:sldMk cId="1863913973" sldId="264"/>
            <ac:spMk id="12" creationId="{A2D48355-B237-FDC2-3C68-B1BE44A73D87}"/>
          </ac:spMkLst>
        </pc:spChg>
        <pc:picChg chg="add del mod">
          <ac:chgData name="lraouf _" userId="84c6de1f0d2aa3e9" providerId="LiveId" clId="{561B58FF-A7C8-4BBC-BD75-332685524A41}" dt="2024-05-30T20:27:43.322" v="150" actId="14100"/>
          <ac:picMkLst>
            <pc:docMk/>
            <pc:sldMk cId="1863913973" sldId="264"/>
            <ac:picMk id="5" creationId="{74745244-5DA2-DB1F-7A36-E3A7F2EF9C32}"/>
          </ac:picMkLst>
        </pc:picChg>
        <pc:picChg chg="mod">
          <ac:chgData name="lraouf _" userId="84c6de1f0d2aa3e9" providerId="LiveId" clId="{561B58FF-A7C8-4BBC-BD75-332685524A41}" dt="2024-05-30T20:27:43.584" v="151" actId="14100"/>
          <ac:picMkLst>
            <pc:docMk/>
            <pc:sldMk cId="1863913973" sldId="264"/>
            <ac:picMk id="9" creationId="{E5A05738-F0A6-47A1-9502-878264DC79CF}"/>
          </ac:picMkLst>
        </pc:picChg>
      </pc:sldChg>
      <pc:sldChg chg="addSp delSp modSp mod">
        <pc:chgData name="lraouf _" userId="84c6de1f0d2aa3e9" providerId="LiveId" clId="{561B58FF-A7C8-4BBC-BD75-332685524A41}" dt="2024-05-31T05:48:53.372" v="434" actId="1076"/>
        <pc:sldMkLst>
          <pc:docMk/>
          <pc:sldMk cId="484041800" sldId="265"/>
        </pc:sldMkLst>
        <pc:spChg chg="mod">
          <ac:chgData name="lraouf _" userId="84c6de1f0d2aa3e9" providerId="LiveId" clId="{561B58FF-A7C8-4BBC-BD75-332685524A41}" dt="2024-05-31T05:48:30.867" v="428" actId="1036"/>
          <ac:spMkLst>
            <pc:docMk/>
            <pc:sldMk cId="484041800" sldId="265"/>
            <ac:spMk id="2" creationId="{D85CD349-21D9-F5DC-D76A-FFC61B6FAB33}"/>
          </ac:spMkLst>
        </pc:spChg>
        <pc:spChg chg="del mod">
          <ac:chgData name="lraouf _" userId="84c6de1f0d2aa3e9" providerId="LiveId" clId="{561B58FF-A7C8-4BBC-BD75-332685524A41}" dt="2024-05-31T05:48:38.470" v="429"/>
          <ac:spMkLst>
            <pc:docMk/>
            <pc:sldMk cId="484041800" sldId="265"/>
            <ac:spMk id="3" creationId="{2C66F6B9-57C0-57CC-FA31-BA3FD7A3D051}"/>
          </ac:spMkLst>
        </pc:spChg>
        <pc:picChg chg="add mod">
          <ac:chgData name="lraouf _" userId="84c6de1f0d2aa3e9" providerId="LiveId" clId="{561B58FF-A7C8-4BBC-BD75-332685524A41}" dt="2024-05-31T05:48:53.372" v="434" actId="1076"/>
          <ac:picMkLst>
            <pc:docMk/>
            <pc:sldMk cId="484041800" sldId="265"/>
            <ac:picMk id="4" creationId="{AE9934AF-6FB5-FE6C-55DB-C5B229BC098E}"/>
          </ac:picMkLst>
        </pc:picChg>
      </pc:sldChg>
      <pc:sldChg chg="addSp delSp modSp mod">
        <pc:chgData name="lraouf _" userId="84c6de1f0d2aa3e9" providerId="LiveId" clId="{561B58FF-A7C8-4BBC-BD75-332685524A41}" dt="2024-05-31T06:29:59.893" v="447" actId="1076"/>
        <pc:sldMkLst>
          <pc:docMk/>
          <pc:sldMk cId="1053642498" sldId="266"/>
        </pc:sldMkLst>
        <pc:spChg chg="add mod">
          <ac:chgData name="lraouf _" userId="84c6de1f0d2aa3e9" providerId="LiveId" clId="{561B58FF-A7C8-4BBC-BD75-332685524A41}" dt="2024-05-31T06:29:59.893" v="447" actId="1076"/>
          <ac:spMkLst>
            <pc:docMk/>
            <pc:sldMk cId="1053642498" sldId="266"/>
            <ac:spMk id="2" creationId="{53277CEB-8D9A-1ECB-6BDB-121A2EC7A347}"/>
          </ac:spMkLst>
        </pc:spChg>
        <pc:spChg chg="add del mod">
          <ac:chgData name="lraouf _" userId="84c6de1f0d2aa3e9" providerId="LiveId" clId="{561B58FF-A7C8-4BBC-BD75-332685524A41}" dt="2024-05-30T20:30:12.977" v="156" actId="478"/>
          <ac:spMkLst>
            <pc:docMk/>
            <pc:sldMk cId="1053642498" sldId="266"/>
            <ac:spMk id="3" creationId="{FB73ECFF-9BCD-908C-0A91-FFCA3F7E91C6}"/>
          </ac:spMkLst>
        </pc:spChg>
        <pc:picChg chg="del">
          <ac:chgData name="lraouf _" userId="84c6de1f0d2aa3e9" providerId="LiveId" clId="{561B58FF-A7C8-4BBC-BD75-332685524A41}" dt="2024-05-30T20:29:11.797" v="154" actId="478"/>
          <ac:picMkLst>
            <pc:docMk/>
            <pc:sldMk cId="1053642498" sldId="266"/>
            <ac:picMk id="5" creationId="{98C89D2E-E8EF-A5E1-909E-96D02CAD4770}"/>
          </ac:picMkLst>
        </pc:picChg>
        <pc:picChg chg="add del mod">
          <ac:chgData name="lraouf _" userId="84c6de1f0d2aa3e9" providerId="LiveId" clId="{561B58FF-A7C8-4BBC-BD75-332685524A41}" dt="2024-05-31T05:48:56.453" v="435" actId="478"/>
          <ac:picMkLst>
            <pc:docMk/>
            <pc:sldMk cId="1053642498" sldId="266"/>
            <ac:picMk id="6" creationId="{26BCF205-1088-9CD2-F4B6-10058EC88B68}"/>
          </ac:picMkLst>
        </pc:picChg>
      </pc:sldChg>
      <pc:sldChg chg="addSp delSp modSp mod">
        <pc:chgData name="lraouf _" userId="84c6de1f0d2aa3e9" providerId="LiveId" clId="{561B58FF-A7C8-4BBC-BD75-332685524A41}" dt="2024-05-31T06:39:10.511" v="898" actId="1076"/>
        <pc:sldMkLst>
          <pc:docMk/>
          <pc:sldMk cId="1303016151" sldId="267"/>
        </pc:sldMkLst>
        <pc:spChg chg="mod">
          <ac:chgData name="lraouf _" userId="84c6de1f0d2aa3e9" providerId="LiveId" clId="{561B58FF-A7C8-4BBC-BD75-332685524A41}" dt="2024-05-31T06:30:17.256" v="466" actId="20577"/>
          <ac:spMkLst>
            <pc:docMk/>
            <pc:sldMk cId="1303016151" sldId="267"/>
            <ac:spMk id="2" creationId="{869DB406-8DF6-649D-F70D-2777574CE90C}"/>
          </ac:spMkLst>
        </pc:spChg>
        <pc:spChg chg="mod">
          <ac:chgData name="lraouf _" userId="84c6de1f0d2aa3e9" providerId="LiveId" clId="{561B58FF-A7C8-4BBC-BD75-332685524A41}" dt="2024-05-31T06:38:47.495" v="891" actId="27636"/>
          <ac:spMkLst>
            <pc:docMk/>
            <pc:sldMk cId="1303016151" sldId="267"/>
            <ac:spMk id="3" creationId="{DA59A105-B958-B2FF-34ED-BE494B4AC2FE}"/>
          </ac:spMkLst>
        </pc:spChg>
        <pc:picChg chg="add del mod">
          <ac:chgData name="lraouf _" userId="84c6de1f0d2aa3e9" providerId="LiveId" clId="{561B58FF-A7C8-4BBC-BD75-332685524A41}" dt="2024-05-31T06:34:34.840" v="671" actId="478"/>
          <ac:picMkLst>
            <pc:docMk/>
            <pc:sldMk cId="1303016151" sldId="267"/>
            <ac:picMk id="5" creationId="{C41B26C1-F3DD-6113-9558-0D1D25FF2A74}"/>
          </ac:picMkLst>
        </pc:picChg>
        <pc:picChg chg="add mod">
          <ac:chgData name="lraouf _" userId="84c6de1f0d2aa3e9" providerId="LiveId" clId="{561B58FF-A7C8-4BBC-BD75-332685524A41}" dt="2024-05-31T06:39:10.511" v="898" actId="1076"/>
          <ac:picMkLst>
            <pc:docMk/>
            <pc:sldMk cId="1303016151" sldId="267"/>
            <ac:picMk id="7" creationId="{56568605-4D2A-87B9-42CF-09E3BD4874A1}"/>
          </ac:picMkLst>
        </pc:picChg>
      </pc:sldChg>
      <pc:sldChg chg="new del">
        <pc:chgData name="lraouf _" userId="84c6de1f0d2aa3e9" providerId="LiveId" clId="{561B58FF-A7C8-4BBC-BD75-332685524A41}" dt="2024-05-30T20:25:52.447" v="110" actId="47"/>
        <pc:sldMkLst>
          <pc:docMk/>
          <pc:sldMk cId="819564217" sldId="268"/>
        </pc:sldMkLst>
      </pc:sldChg>
      <pc:sldChg chg="modSp new mod ord">
        <pc:chgData name="lraouf _" userId="84c6de1f0d2aa3e9" providerId="LiveId" clId="{561B58FF-A7C8-4BBC-BD75-332685524A41}" dt="2024-05-31T06:39:47.737" v="928" actId="20577"/>
        <pc:sldMkLst>
          <pc:docMk/>
          <pc:sldMk cId="1027067950" sldId="268"/>
        </pc:sldMkLst>
        <pc:spChg chg="mod">
          <ac:chgData name="lraouf _" userId="84c6de1f0d2aa3e9" providerId="LiveId" clId="{561B58FF-A7C8-4BBC-BD75-332685524A41}" dt="2024-05-30T20:36:53.977" v="189" actId="207"/>
          <ac:spMkLst>
            <pc:docMk/>
            <pc:sldMk cId="1027067950" sldId="268"/>
            <ac:spMk id="2" creationId="{AFDD228C-D486-5730-2B9D-BCFD58C618AB}"/>
          </ac:spMkLst>
        </pc:spChg>
        <pc:spChg chg="mod">
          <ac:chgData name="lraouf _" userId="84c6de1f0d2aa3e9" providerId="LiveId" clId="{561B58FF-A7C8-4BBC-BD75-332685524A41}" dt="2024-05-31T06:39:47.737" v="928" actId="20577"/>
          <ac:spMkLst>
            <pc:docMk/>
            <pc:sldMk cId="1027067950" sldId="268"/>
            <ac:spMk id="3" creationId="{2EC47748-5F2A-B5E5-089B-E57655C2E7B2}"/>
          </ac:spMkLst>
        </pc:spChg>
      </pc:sldChg>
      <pc:sldChg chg="addSp delSp modSp new mod">
        <pc:chgData name="lraouf _" userId="84c6de1f0d2aa3e9" providerId="LiveId" clId="{561B58FF-A7C8-4BBC-BD75-332685524A41}" dt="2024-05-31T05:48:05.530" v="389" actId="20577"/>
        <pc:sldMkLst>
          <pc:docMk/>
          <pc:sldMk cId="2592450533" sldId="269"/>
        </pc:sldMkLst>
        <pc:spChg chg="del">
          <ac:chgData name="lraouf _" userId="84c6de1f0d2aa3e9" providerId="LiveId" clId="{561B58FF-A7C8-4BBC-BD75-332685524A41}" dt="2024-05-31T05:44:08.235" v="287" actId="478"/>
          <ac:spMkLst>
            <pc:docMk/>
            <pc:sldMk cId="2592450533" sldId="269"/>
            <ac:spMk id="2" creationId="{CB7959DA-3514-3E65-6912-481FA355F5F7}"/>
          </ac:spMkLst>
        </pc:spChg>
        <pc:spChg chg="del mod">
          <ac:chgData name="lraouf _" userId="84c6de1f0d2aa3e9" providerId="LiveId" clId="{561B58FF-A7C8-4BBC-BD75-332685524A41}" dt="2024-05-31T05:44:21.335" v="289" actId="931"/>
          <ac:spMkLst>
            <pc:docMk/>
            <pc:sldMk cId="2592450533" sldId="269"/>
            <ac:spMk id="3" creationId="{E7095D20-BB39-E2F4-EF95-14B5CF681CAB}"/>
          </ac:spMkLst>
        </pc:spChg>
        <pc:spChg chg="add mod">
          <ac:chgData name="lraouf _" userId="84c6de1f0d2aa3e9" providerId="LiveId" clId="{561B58FF-A7C8-4BBC-BD75-332685524A41}" dt="2024-05-31T05:46:45.327" v="351" actId="1076"/>
          <ac:spMkLst>
            <pc:docMk/>
            <pc:sldMk cId="2592450533" sldId="269"/>
            <ac:spMk id="8" creationId="{F8CA938F-F191-B630-4525-ED7BD6AE9C06}"/>
          </ac:spMkLst>
        </pc:spChg>
        <pc:spChg chg="add mod">
          <ac:chgData name="lraouf _" userId="84c6de1f0d2aa3e9" providerId="LiveId" clId="{561B58FF-A7C8-4BBC-BD75-332685524A41}" dt="2024-05-31T05:48:05.530" v="389" actId="20577"/>
          <ac:spMkLst>
            <pc:docMk/>
            <pc:sldMk cId="2592450533" sldId="269"/>
            <ac:spMk id="9" creationId="{46A9A45A-11F0-8F84-0F82-141CCF8AD46F}"/>
          </ac:spMkLst>
        </pc:spChg>
        <pc:picChg chg="add mod">
          <ac:chgData name="lraouf _" userId="84c6de1f0d2aa3e9" providerId="LiveId" clId="{561B58FF-A7C8-4BBC-BD75-332685524A41}" dt="2024-05-31T05:45:50.144" v="308" actId="1076"/>
          <ac:picMkLst>
            <pc:docMk/>
            <pc:sldMk cId="2592450533" sldId="269"/>
            <ac:picMk id="5" creationId="{B3AB9BF2-6226-2792-3DAD-9CBE4C33FDDF}"/>
          </ac:picMkLst>
        </pc:picChg>
        <pc:picChg chg="add mod">
          <ac:chgData name="lraouf _" userId="84c6de1f0d2aa3e9" providerId="LiveId" clId="{561B58FF-A7C8-4BBC-BD75-332685524A41}" dt="2024-05-31T05:45:45.468" v="307" actId="1076"/>
          <ac:picMkLst>
            <pc:docMk/>
            <pc:sldMk cId="2592450533" sldId="269"/>
            <ac:picMk id="7" creationId="{FD00FED8-A565-493D-2DAF-A1A156DFE9D7}"/>
          </ac:picMkLst>
        </pc:picChg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2.png>
</file>

<file path=ppt/media/image3.jpg>
</file>

<file path=ppt/media/image4.jpeg>
</file>

<file path=ppt/media/image5.png>
</file>

<file path=ppt/media/image6.png>
</file>

<file path=ppt/media/image7.pn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2AF2262-E843-4E0C-8FDE-5040438689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0E97FC4-BF3A-4725-BAD8-FB121E3B0B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5467F15-3F2A-4716-9FE6-F1C76EF0D1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C61E9A6-DC8B-44BC-94BE-63B6D46D1C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D80C321-B843-449F-8856-FD5D92AF19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50422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8807626-D912-4F0A-A3A7-28BBF51423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6C942DE1-3D8C-424E-B8A1-21FC5F1D21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3CEC5987-4FAC-4CFF-A573-4B1B675B57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9A8910E7-163C-48BE-A676-98B06E87FA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74AA1A-5B24-49EF-9A91-E342D3939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1593889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969EFBD-4492-4AF8-BD35-0B954BA462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CA479B9-6040-4000-889C-0E2B6E6D56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64EFE21-CDB8-47C7-9639-A1C887FF0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1E1CC66-B72A-41F7-8636-4EFCE5522B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DF3DB222-E93E-4AE6-8287-0C3901E60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6658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03BB033-D73F-470C-8010-3E88BAE8DD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B9339CD9-DF77-4D86-A956-27D7A1F1F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908389E-6E88-49BC-88F7-25BFD0632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618CDD8E-AEC8-4ECB-91C4-B34C72F24C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9156AC41-8A82-41CB-AF8C-4580D701E1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98832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6824EAB-88C1-4839-81A4-48205177EA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E67B6A82-FEE6-49F3-95A3-EB8062FBB6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9DEE1585-7664-44E7-9DD3-3A7F7540C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7222BE2-B2B3-4C61-86A8-CA333D592C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323B9F5-551C-4C8F-B109-E51A79B08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506798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2233E31-9F61-4A19-8960-9932C69BE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E715D8E-865D-48B0-8D72-4DD181FCADE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184A16B-B241-4987-BA1A-3256184E52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0D14F38-F73A-4289-9190-8F328F78C4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7F44A4CD-7F66-4CFA-BB8A-5A02BDB4D7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8B0B996-D809-4D47-84AE-6E40CAF11F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374763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330A67F-2DE9-43DB-AF8F-B86E5C5A2E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D5FEA21-1CFF-4FCE-B765-F5F683FDC5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8DCD5E94-EF49-467C-BD2E-3018E6A1DE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CDAEEC49-0935-416A-A668-5F15FE26C0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8421CF8-8293-4ACE-81FB-8E06467D4A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3A7CA162-AAE1-4665-A8CE-97E7522FE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DB343E7D-6E1F-4018-93B3-08A3341599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132EB8F6-9122-4941-A2E7-18DFE3EFC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939168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56A07A5-8528-417F-B3A9-ED27D330D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7C0428C8-7D29-4490-8F67-C9DF3E1CF8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841ED7B-8054-4938-B6EC-3701F00C0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1862F39B-E097-4EED-BBB9-CD0F70F91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3764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6F3B9767-DF96-458B-8F56-7ED14A0698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F153D636-9A25-4206-882A-2652B24AF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D0B9027E-8303-4CD1-BEF0-0DE6DFF789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284377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94DA979-054D-41DB-B24F-EB4E741DB4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1A16616-2D75-4DDC-81F5-F660D7CE90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218504F-CF8F-4347-8EB2-140FBA6A885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8065631-711E-49BE-921B-02D81315A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57D53AF-DCA5-4C6F-8E24-16B30ECA9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1F8CA7D9-3B52-40A6-AAC7-001563FBF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23089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94C12E6-49DD-410A-9817-B93CBE68D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D6D83E3A-C9B7-4089-999C-CD80EC5778A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B2CF7725-E31C-4A58-B3F2-96D53AF014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EE2EFD01-7326-48CD-A893-0C76386E5F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39C19C0E-D8F9-4328-AB53-5ABDE1DFF6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47C93D4-61D2-4C48-A30E-30E2B8652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668575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DC059250-DB5F-4EB4-B528-CE70FDB564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85FF150-56C2-490A-8BC7-CBBEA982AC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E02CCE8C-0F2F-4953-B2EB-D2D29BDE718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C1DA0B-1A07-4894-B840-68A8CADF3DD5}" type="datetimeFigureOut">
              <a:rPr lang="fr-FR" smtClean="0"/>
              <a:t>31/05/2024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F18F68-0BA5-47E4-8F01-98EA163CC7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342AE89-A3E0-482C-812F-629B47540B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9674C7-87B7-467B-86AB-73525657CB2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91016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fr.dreamstime.com/carrousel-balan%C3%A7oire-%C3%A0-chaise-tournante-des-gens-parc-jet%C3%A9e-marine-chicago-illinois-usa-ao%C3%BBt-en-qui-image175696708" TargetMode="External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DF7BF653-FF49-4C03-9736-5C8B04012742}"/>
              </a:ext>
            </a:extLst>
          </p:cNvPr>
          <p:cNvSpPr/>
          <p:nvPr/>
        </p:nvSpPr>
        <p:spPr>
          <a:xfrm rot="2147999">
            <a:off x="-2600181" y="4750370"/>
            <a:ext cx="10840538" cy="97504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7AB079-FB7F-4C90-857F-0C0C079DFEB7}"/>
              </a:ext>
            </a:extLst>
          </p:cNvPr>
          <p:cNvSpPr/>
          <p:nvPr/>
        </p:nvSpPr>
        <p:spPr>
          <a:xfrm rot="19231617">
            <a:off x="2070758" y="5173487"/>
            <a:ext cx="12783304" cy="94809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AEB0310-0E30-4940-B042-C5B025CE00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925157"/>
            <a:ext cx="9144000" cy="1128562"/>
          </a:xfrm>
        </p:spPr>
        <p:txBody>
          <a:bodyPr/>
          <a:lstStyle/>
          <a:p>
            <a:r>
              <a:rPr lang="fr-FR" b="1" dirty="0">
                <a:solidFill>
                  <a:srgbClr val="0070C0"/>
                </a:solidFill>
              </a:rPr>
              <a:t>Présentation 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E2FA6C3-6B75-43A1-90F4-9C75743C46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2346897"/>
            <a:ext cx="9144000" cy="1222408"/>
          </a:xfrm>
        </p:spPr>
        <p:txBody>
          <a:bodyPr/>
          <a:lstStyle/>
          <a:p>
            <a:r>
              <a:rPr lang="fr-FR" b="1" dirty="0">
                <a:latin typeface="Arial" panose="020B0604020202020204" pitchFamily="34" charset="0"/>
                <a:cs typeface="Arial" panose="020B0604020202020204" pitchFamily="34" charset="0"/>
              </a:rPr>
              <a:t>Projets Communication sans fil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B74475D7-9CD8-483D-8CE9-073E759B772C}"/>
              </a:ext>
            </a:extLst>
          </p:cNvPr>
          <p:cNvSpPr txBox="1"/>
          <p:nvPr/>
        </p:nvSpPr>
        <p:spPr>
          <a:xfrm>
            <a:off x="2582779" y="2978876"/>
            <a:ext cx="702644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dirty="0"/>
              <a:t>Fait par :</a:t>
            </a:r>
          </a:p>
          <a:p>
            <a:pPr algn="ctr"/>
            <a:endParaRPr lang="fr-FR" sz="3600" dirty="0"/>
          </a:p>
          <a:p>
            <a:pPr algn="ctr"/>
            <a:r>
              <a:rPr lang="fr-FR" sz="3600" dirty="0">
                <a:solidFill>
                  <a:srgbClr val="0070C0"/>
                </a:solidFill>
              </a:rPr>
              <a:t>RIDA Soheib</a:t>
            </a:r>
          </a:p>
          <a:p>
            <a:pPr algn="ctr"/>
            <a:endParaRPr lang="fr-FR" sz="3600" dirty="0">
              <a:solidFill>
                <a:srgbClr val="0070C0"/>
              </a:solidFill>
            </a:endParaRPr>
          </a:p>
          <a:p>
            <a:pPr algn="ctr"/>
            <a:r>
              <a:rPr lang="fr-FR" sz="3600" dirty="0">
                <a:solidFill>
                  <a:srgbClr val="0070C0"/>
                </a:solidFill>
              </a:rPr>
              <a:t>LAADJEL Raouf</a:t>
            </a:r>
          </a:p>
          <a:p>
            <a:endParaRPr lang="fr-FR" dirty="0"/>
          </a:p>
          <a:p>
            <a:endParaRPr lang="fr-FR" dirty="0"/>
          </a:p>
          <a:p>
            <a:endParaRPr lang="fr-FR" dirty="0"/>
          </a:p>
        </p:txBody>
      </p:sp>
      <p:pic>
        <p:nvPicPr>
          <p:cNvPr id="1026" name="Picture 2" descr="A propos de l'EUR - Odyssee">
            <a:extLst>
              <a:ext uri="{FF2B5EF4-FFF2-40B4-BE49-F238E27FC236}">
                <a16:creationId xmlns:a16="http://schemas.microsoft.com/office/drawing/2014/main" id="{A3ABC26A-1F5B-4B2B-8E64-5E281C766C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6135" y="289513"/>
            <a:ext cx="2618071" cy="7464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Image 8" descr="Une image contenant Police, Graphique, texte, capture d’écran&#10;&#10;Description générée automatiquement">
            <a:extLst>
              <a:ext uri="{FF2B5EF4-FFF2-40B4-BE49-F238E27FC236}">
                <a16:creationId xmlns:a16="http://schemas.microsoft.com/office/drawing/2014/main" id="{A9CA8503-DC02-2FCB-447C-FB60D86E2D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5056" y="0"/>
            <a:ext cx="1260809" cy="1392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04427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53277CEB-8D9A-1ECB-6BDB-121A2EC7A347}"/>
              </a:ext>
            </a:extLst>
          </p:cNvPr>
          <p:cNvSpPr txBox="1"/>
          <p:nvPr/>
        </p:nvSpPr>
        <p:spPr>
          <a:xfrm>
            <a:off x="1030255" y="1520890"/>
            <a:ext cx="10131489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	</a:t>
            </a:r>
            <a:r>
              <a:rPr lang="fr-FR" sz="3200" b="0" i="0" dirty="0">
                <a:solidFill>
                  <a:srgbClr val="0D0D0D"/>
                </a:solidFill>
                <a:effectLst/>
                <a:highlight>
                  <a:srgbClr val="FFFFFF"/>
                </a:highlight>
                <a:latin typeface="ui-sans-serif"/>
              </a:rPr>
              <a:t>Ce code fait osciller un servomoteur de 0 à 180 degrés, puis de 180 à 0 degrés en boucle continue, avec un délai de 100 millisecondes entre chaque position pour assurer un mouvement fluide.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053642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69DB406-8DF6-649D-F70D-2777574CE9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dirty="0">
                <a:solidFill>
                  <a:schemeClr val="accent1"/>
                </a:solidFill>
              </a:rPr>
              <a:t>Vitesse de rotation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A59A105-B958-B2FF-34ED-BE494B4AC2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fr-FR" dirty="0"/>
              <a:t>	On a voulu faire un capteur de vitesse de savoir la vitesse de cette balançoire à chaise roulante mais on pas réussi a programmer ce capteur de radar 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	Mais pour la vitesse de ce servo-moteur, il est programmé d'être une vitesse croissante, puis une vitesse décroissante jusqu'à ce qu'il s'arrête.  </a:t>
            </a:r>
          </a:p>
        </p:txBody>
      </p:sp>
      <p:pic>
        <p:nvPicPr>
          <p:cNvPr id="7" name="Image 6" descr="Une image contenant circuit, Composant électronique, Ingénierie électronique, Composant de circuit&#10;&#10;Description générée automatiquement">
            <a:extLst>
              <a:ext uri="{FF2B5EF4-FFF2-40B4-BE49-F238E27FC236}">
                <a16:creationId xmlns:a16="http://schemas.microsoft.com/office/drawing/2014/main" id="{56568605-4D2A-87B9-42CF-09E3BD4874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0878" y="2943620"/>
            <a:ext cx="2110243" cy="1693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30161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FDD228C-D486-5730-2B9D-BCFD58C61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4800" b="1" u="sng" dirty="0">
                <a:solidFill>
                  <a:srgbClr val="0070C0"/>
                </a:solidFill>
                <a:latin typeface="Google Sans"/>
              </a:rPr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EC47748-5F2A-B5E5-089B-E57655C2E7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sz="3600" dirty="0">
                <a:solidFill>
                  <a:schemeClr val="accent1"/>
                </a:solidFill>
              </a:rPr>
              <a:t>1. Introduction</a:t>
            </a:r>
          </a:p>
          <a:p>
            <a:pPr marL="0" indent="0">
              <a:buNone/>
            </a:pPr>
            <a:r>
              <a:rPr lang="fr-FR" sz="3600" dirty="0">
                <a:solidFill>
                  <a:schemeClr val="accent1"/>
                </a:solidFill>
              </a:rPr>
              <a:t>2. Matériels</a:t>
            </a:r>
          </a:p>
          <a:p>
            <a:pPr marL="0" indent="0">
              <a:buNone/>
            </a:pPr>
            <a:r>
              <a:rPr lang="fr-FR" sz="3600" dirty="0">
                <a:solidFill>
                  <a:schemeClr val="accent1"/>
                </a:solidFill>
              </a:rPr>
              <a:t>3. Assemblage</a:t>
            </a:r>
          </a:p>
          <a:p>
            <a:pPr marL="0" indent="0">
              <a:buNone/>
            </a:pPr>
            <a:r>
              <a:rPr lang="fr-FR" sz="3600" dirty="0">
                <a:solidFill>
                  <a:schemeClr val="accent1"/>
                </a:solidFill>
              </a:rPr>
              <a:t>4.</a:t>
            </a:r>
            <a:r>
              <a:rPr lang="fr-FR" sz="3600" b="1" dirty="0">
                <a:solidFill>
                  <a:schemeClr val="accent1"/>
                </a:solidFill>
              </a:rPr>
              <a:t> </a:t>
            </a:r>
            <a:r>
              <a:rPr lang="fr-FR" sz="3600" dirty="0">
                <a:solidFill>
                  <a:schemeClr val="accent1"/>
                </a:solidFill>
              </a:rPr>
              <a:t>Programmation &amp; code</a:t>
            </a:r>
          </a:p>
          <a:p>
            <a:pPr marL="0" indent="0">
              <a:buNone/>
            </a:pPr>
            <a:r>
              <a:rPr lang="fr-FR" sz="3600" dirty="0">
                <a:solidFill>
                  <a:schemeClr val="accent1"/>
                </a:solidFill>
              </a:rPr>
              <a:t>5. </a:t>
            </a:r>
            <a:r>
              <a:rPr lang="fr-FR" sz="3600">
                <a:solidFill>
                  <a:schemeClr val="accent1"/>
                </a:solidFill>
              </a:rPr>
              <a:t>Vitesse</a:t>
            </a:r>
            <a:endParaRPr lang="fr-FR" sz="28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fr-FR" sz="2800" dirty="0">
              <a:solidFill>
                <a:schemeClr val="accent1"/>
              </a:solidFill>
            </a:endParaRPr>
          </a:p>
          <a:p>
            <a:pPr marL="0" indent="0">
              <a:buNone/>
            </a:pPr>
            <a:endParaRPr lang="fr-FR" sz="2800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70679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ce réservé du contenu 3" descr="Une image contenant capture d’écran, manège, ciel, parc d’attractions&#10;&#10;Description générée automatiquement">
            <a:extLst>
              <a:ext uri="{FF2B5EF4-FFF2-40B4-BE49-F238E27FC236}">
                <a16:creationId xmlns:a16="http://schemas.microsoft.com/office/drawing/2014/main" id="{C5035ADA-F2FA-9F04-6363-3FFBC0207C0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517" y="2085173"/>
            <a:ext cx="5648532" cy="4071206"/>
          </a:xfr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C704CF2C-C0C6-43E5-4CBF-0DB7E353E7BA}"/>
              </a:ext>
            </a:extLst>
          </p:cNvPr>
          <p:cNvSpPr txBox="1"/>
          <p:nvPr/>
        </p:nvSpPr>
        <p:spPr>
          <a:xfrm>
            <a:off x="1439517" y="695739"/>
            <a:ext cx="9312966" cy="9848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b="0" i="0" u="none" strike="noStrike" dirty="0">
                <a:effectLst/>
                <a:highlight>
                  <a:srgbClr val="FFFFFF"/>
                </a:highlight>
                <a:latin typeface="Google Sans"/>
                <a:hlinkClick r:id="rId3"/>
              </a:rPr>
              <a:t> </a:t>
            </a:r>
            <a:r>
              <a:rPr lang="fr-FR" sz="4000" b="1" i="0" strike="noStrike" dirty="0">
                <a:effectLst/>
                <a:highlight>
                  <a:srgbClr val="FFFFFF"/>
                </a:highlight>
                <a:latin typeface="Google Sans"/>
                <a:hlinkClick r:id="rId3"/>
              </a:rPr>
              <a:t>Balançoire à Chaise Tournante</a:t>
            </a:r>
          </a:p>
          <a:p>
            <a:endParaRPr lang="fr-FR" dirty="0"/>
          </a:p>
        </p:txBody>
      </p:sp>
      <p:pic>
        <p:nvPicPr>
          <p:cNvPr id="3" name="Image 2" descr="Une image contenant plante d’intérieur, branche, plante, intérieur&#10;&#10;Description générée automatiquement">
            <a:extLst>
              <a:ext uri="{FF2B5EF4-FFF2-40B4-BE49-F238E27FC236}">
                <a16:creationId xmlns:a16="http://schemas.microsoft.com/office/drawing/2014/main" id="{1DC227B3-8202-F57F-20BE-546D906097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9165" y="2085173"/>
            <a:ext cx="3023318" cy="4077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4672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A387ACA-D35C-4A3D-8603-F52273861B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0730" y="1143000"/>
            <a:ext cx="10670540" cy="4571999"/>
          </a:xfrm>
        </p:spPr>
        <p:txBody>
          <a:bodyPr>
            <a:normAutofit/>
          </a:bodyPr>
          <a:lstStyle/>
          <a:p>
            <a:r>
              <a:rPr lang="fr-FR" sz="4300" b="1" u="sng" dirty="0">
                <a:solidFill>
                  <a:schemeClr val="accent1"/>
                </a:solidFill>
              </a:rPr>
              <a:t>Introduction:</a:t>
            </a:r>
          </a:p>
          <a:p>
            <a:endParaRPr lang="fr-FR" b="1" u="sng" dirty="0"/>
          </a:p>
          <a:p>
            <a:pPr marL="0" indent="0">
              <a:buNone/>
            </a:pPr>
            <a:r>
              <a:rPr lang="fr-FR" dirty="0"/>
              <a:t>	</a:t>
            </a:r>
            <a:r>
              <a:rPr lang="fr-FR" sz="3600" dirty="0"/>
              <a:t>Dans cette présentation, On va vous expliquer comment on a réalisé ce projet, les étapes de sa création et la réalisation du fonctionnement du cette attraction.</a:t>
            </a:r>
            <a:endParaRPr lang="fr-FR" b="1" u="sng" dirty="0"/>
          </a:p>
        </p:txBody>
      </p:sp>
    </p:spTree>
    <p:extLst>
      <p:ext uri="{BB962C8B-B14F-4D97-AF65-F5344CB8AC3E}">
        <p14:creationId xmlns:p14="http://schemas.microsoft.com/office/powerpoint/2010/main" val="2916301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EF45D28-1491-763B-8932-D54BCA0042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770" y="1151757"/>
            <a:ext cx="10538460" cy="1625599"/>
          </a:xfrm>
        </p:spPr>
        <p:txBody>
          <a:bodyPr>
            <a:noAutofit/>
          </a:bodyPr>
          <a:lstStyle/>
          <a:p>
            <a:r>
              <a:rPr lang="fr-FR" sz="2400" dirty="0"/>
              <a:t>	Pour réaliser ce projet, on a utilisé une combinaison de composants matériels soigneusement sélectionnés pour garantir le fonctionnement de la balançoire à chaise tournante.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34259300-1DD2-E0A4-32BD-7FD3C0A1C1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39290" y="3033475"/>
            <a:ext cx="2440940" cy="3098084"/>
          </a:xfrm>
        </p:spPr>
        <p:txBody>
          <a:bodyPr/>
          <a:lstStyle/>
          <a:p>
            <a:pPr marL="0" indent="0" algn="ctr">
              <a:buNone/>
            </a:pPr>
            <a:r>
              <a:rPr lang="fr-FR" dirty="0"/>
              <a:t>Un servomoteur</a:t>
            </a:r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7" name="Image 6" descr="Une image contenant plastique&#10;&#10;Description générée automatiquement">
            <a:extLst>
              <a:ext uri="{FF2B5EF4-FFF2-40B4-BE49-F238E27FC236}">
                <a16:creationId xmlns:a16="http://schemas.microsoft.com/office/drawing/2014/main" id="{E118F54E-3CB0-B4B9-960F-E90C68CF5E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9290" y="3811687"/>
            <a:ext cx="2440940" cy="2314793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8A251804-6515-6575-E91A-B4DC7430D2D3}"/>
              </a:ext>
            </a:extLst>
          </p:cNvPr>
          <p:cNvSpPr txBox="1"/>
          <p:nvPr/>
        </p:nvSpPr>
        <p:spPr>
          <a:xfrm>
            <a:off x="7668260" y="3058819"/>
            <a:ext cx="2440940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2800" dirty="0"/>
              <a:t>Carte </a:t>
            </a:r>
            <a:r>
              <a:rPr lang="fr-FR" sz="2800" dirty="0" err="1"/>
              <a:t>arduino</a:t>
            </a:r>
            <a:r>
              <a:rPr lang="fr-FR" sz="2800" dirty="0"/>
              <a:t> RF</a:t>
            </a:r>
            <a:endParaRPr lang="fr-FR" dirty="0"/>
          </a:p>
          <a:p>
            <a:pPr algn="ctr"/>
            <a:endParaRPr lang="fr-FR" dirty="0"/>
          </a:p>
        </p:txBody>
      </p:sp>
      <p:pic>
        <p:nvPicPr>
          <p:cNvPr id="12" name="Image 11" descr="Une image contenant Modèle réduit, Véhicule de jouet, ingénierie, machine&#10;&#10;Description générée automatiquement">
            <a:extLst>
              <a:ext uri="{FF2B5EF4-FFF2-40B4-BE49-F238E27FC236}">
                <a16:creationId xmlns:a16="http://schemas.microsoft.com/office/drawing/2014/main" id="{BC1DFB77-11D0-CD09-89F8-DD70180E1D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260" y="3904993"/>
            <a:ext cx="2440940" cy="2314793"/>
          </a:xfrm>
          <a:prstGeom prst="rect">
            <a:avLst/>
          </a:prstGeom>
        </p:spPr>
      </p:pic>
      <p:sp>
        <p:nvSpPr>
          <p:cNvPr id="16" name="ZoneTexte 15">
            <a:extLst>
              <a:ext uri="{FF2B5EF4-FFF2-40B4-BE49-F238E27FC236}">
                <a16:creationId xmlns:a16="http://schemas.microsoft.com/office/drawing/2014/main" id="{32CA75DA-5392-33FA-5089-B95E581EC389}"/>
              </a:ext>
            </a:extLst>
          </p:cNvPr>
          <p:cNvSpPr txBox="1"/>
          <p:nvPr/>
        </p:nvSpPr>
        <p:spPr>
          <a:xfrm>
            <a:off x="2082800" y="500347"/>
            <a:ext cx="802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sz="3600" b="1" dirty="0">
                <a:solidFill>
                  <a:schemeClr val="accent1"/>
                </a:solidFill>
              </a:rPr>
              <a:t>MATERIELS</a:t>
            </a:r>
          </a:p>
        </p:txBody>
      </p:sp>
    </p:spTree>
    <p:extLst>
      <p:ext uri="{BB962C8B-B14F-4D97-AF65-F5344CB8AC3E}">
        <p14:creationId xmlns:p14="http://schemas.microsoft.com/office/powerpoint/2010/main" val="17162666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5B048F8-E7B9-AF71-73EA-7D2DCDF177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fr-FR" sz="2800" b="1" dirty="0"/>
              <a:t>graveuse laser au fablab  </a:t>
            </a:r>
          </a:p>
        </p:txBody>
      </p:sp>
      <p:pic>
        <p:nvPicPr>
          <p:cNvPr id="5" name="Espace réservé du contenu 4" descr="Une image contenant Graphique, conception&#10;&#10;Description générée automatiquement">
            <a:extLst>
              <a:ext uri="{FF2B5EF4-FFF2-40B4-BE49-F238E27FC236}">
                <a16:creationId xmlns:a16="http://schemas.microsoft.com/office/drawing/2014/main" id="{74745244-5DA2-DB1F-7A36-E3A7F2EF9C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7182" y="2170322"/>
            <a:ext cx="3246992" cy="3402433"/>
          </a:xfrm>
        </p:spPr>
      </p:pic>
      <p:pic>
        <p:nvPicPr>
          <p:cNvPr id="7" name="Image 6" descr="Une image contenant art, Moule à biscuit, ustensiles de cuisine&#10;&#10;Description générée automatiquement">
            <a:extLst>
              <a:ext uri="{FF2B5EF4-FFF2-40B4-BE49-F238E27FC236}">
                <a16:creationId xmlns:a16="http://schemas.microsoft.com/office/drawing/2014/main" id="{CABB650D-7185-A1CE-18EB-67F1925B48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65610" y="2317643"/>
            <a:ext cx="3029208" cy="3107793"/>
          </a:xfrm>
          <a:prstGeom prst="rect">
            <a:avLst/>
          </a:prstGeom>
        </p:spPr>
      </p:pic>
      <p:pic>
        <p:nvPicPr>
          <p:cNvPr id="9" name="Image 8" descr="Une image contenant voiture&#10;&#10;Description générée automatiquement avec une confiance faible">
            <a:extLst>
              <a:ext uri="{FF2B5EF4-FFF2-40B4-BE49-F238E27FC236}">
                <a16:creationId xmlns:a16="http://schemas.microsoft.com/office/drawing/2014/main" id="{E5A05738-F0A6-47A1-9502-878264DC79C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65458" y="2170322"/>
            <a:ext cx="2777887" cy="3255114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9BC25B71-9BA0-B2BA-35EC-3D273B37E595}"/>
              </a:ext>
            </a:extLst>
          </p:cNvPr>
          <p:cNvSpPr txBox="1"/>
          <p:nvPr/>
        </p:nvSpPr>
        <p:spPr>
          <a:xfrm>
            <a:off x="497182" y="5859624"/>
            <a:ext cx="33003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Réalisation de la roue avec </a:t>
            </a:r>
            <a:r>
              <a:rPr lang="fr-FR" dirty="0" err="1"/>
              <a:t>Gavit</a:t>
            </a:r>
            <a:r>
              <a:rPr lang="fr-FR" dirty="0"/>
              <a:t> </a:t>
            </a:r>
            <a:r>
              <a:rPr lang="fr-FR" dirty="0" err="1"/>
              <a:t>Desinger</a:t>
            </a:r>
            <a:endParaRPr lang="fr-FR" dirty="0"/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93C6B4B3-9AD2-8849-889A-C16CA5440053}"/>
              </a:ext>
            </a:extLst>
          </p:cNvPr>
          <p:cNvSpPr txBox="1"/>
          <p:nvPr/>
        </p:nvSpPr>
        <p:spPr>
          <a:xfrm>
            <a:off x="4465458" y="5859624"/>
            <a:ext cx="2777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La graveuse laser au fablab 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960AC74C-3E9A-4648-99CB-E806EB1A2F93}"/>
              </a:ext>
            </a:extLst>
          </p:cNvPr>
          <p:cNvSpPr txBox="1"/>
          <p:nvPr/>
        </p:nvSpPr>
        <p:spPr>
          <a:xfrm>
            <a:off x="8665610" y="5859624"/>
            <a:ext cx="302920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Résultat</a:t>
            </a:r>
          </a:p>
        </p:txBody>
      </p:sp>
    </p:spTree>
    <p:extLst>
      <p:ext uri="{BB962C8B-B14F-4D97-AF65-F5344CB8AC3E}">
        <p14:creationId xmlns:p14="http://schemas.microsoft.com/office/powerpoint/2010/main" val="18639139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Espace réservé du contenu 4" descr="Une image contenant texte, outil, intérieur&#10;&#10;Description générée automatiquement">
            <a:extLst>
              <a:ext uri="{FF2B5EF4-FFF2-40B4-BE49-F238E27FC236}">
                <a16:creationId xmlns:a16="http://schemas.microsoft.com/office/drawing/2014/main" id="{B3AB9BF2-6226-2792-3DAD-9CBE4C33FD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3707" y="584665"/>
            <a:ext cx="2707970" cy="4814170"/>
          </a:xfrm>
        </p:spPr>
      </p:pic>
      <p:pic>
        <p:nvPicPr>
          <p:cNvPr id="7" name="Image 6" descr="Une image contenant Papier origami, Papier couché, origami, Papier de bricolage&#10;&#10;Description générée automatiquement">
            <a:extLst>
              <a:ext uri="{FF2B5EF4-FFF2-40B4-BE49-F238E27FC236}">
                <a16:creationId xmlns:a16="http://schemas.microsoft.com/office/drawing/2014/main" id="{FD00FED8-A565-493D-2DAF-A1A156DFE9D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0323" y="584668"/>
            <a:ext cx="2707970" cy="4814167"/>
          </a:xfrm>
          <a:prstGeom prst="rect">
            <a:avLst/>
          </a:prstGeom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F8CA938F-F191-B630-4525-ED7BD6AE9C06}"/>
              </a:ext>
            </a:extLst>
          </p:cNvPr>
          <p:cNvSpPr txBox="1"/>
          <p:nvPr/>
        </p:nvSpPr>
        <p:spPr>
          <a:xfrm>
            <a:off x="1548830" y="5771757"/>
            <a:ext cx="32377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Un poteau réaliser au fablab</a:t>
            </a:r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46A9A45A-11F0-8F84-0F82-141CCF8AD46F}"/>
              </a:ext>
            </a:extLst>
          </p:cNvPr>
          <p:cNvSpPr txBox="1"/>
          <p:nvPr/>
        </p:nvSpPr>
        <p:spPr>
          <a:xfrm>
            <a:off x="7670323" y="5673012"/>
            <a:ext cx="27079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FR" dirty="0"/>
              <a:t>Huit petites chaises </a:t>
            </a:r>
          </a:p>
        </p:txBody>
      </p:sp>
    </p:spTree>
    <p:extLst>
      <p:ext uri="{BB962C8B-B14F-4D97-AF65-F5344CB8AC3E}">
        <p14:creationId xmlns:p14="http://schemas.microsoft.com/office/powerpoint/2010/main" val="25924505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BB638B3-B08A-DA5F-246F-95B5B3E17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fr-FR" b="1" u="sng" dirty="0">
                <a:solidFill>
                  <a:schemeClr val="accent1"/>
                </a:solidFill>
              </a:rPr>
              <a:t>ASSEMBLAGE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70CA0A3-1926-CF44-B6AA-A1F8397B0C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fr-FR" dirty="0"/>
          </a:p>
          <a:p>
            <a:pPr marL="0" indent="0" algn="ctr">
              <a:buNone/>
            </a:pPr>
            <a:r>
              <a:rPr lang="fr-FR" dirty="0"/>
              <a:t>Branchage et câblage du servomoteur sur la carte </a:t>
            </a:r>
            <a:r>
              <a:rPr lang="fr-FR" dirty="0" err="1"/>
              <a:t>arduino</a:t>
            </a:r>
            <a:r>
              <a:rPr lang="fr-FR" dirty="0"/>
              <a:t> RF</a:t>
            </a:r>
          </a:p>
          <a:p>
            <a:pPr marL="0" indent="0" algn="ctr">
              <a:buNone/>
            </a:pPr>
            <a:endParaRPr lang="fr-FR" dirty="0"/>
          </a:p>
          <a:p>
            <a:pPr marL="0" indent="0" algn="ctr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5" name="Image 4" descr="Une image contenant Appareils électroniques, Ingénierie électronique, Composant électronique, Composant de circuit&#10;&#10;Description générée automatiquement">
            <a:extLst>
              <a:ext uri="{FF2B5EF4-FFF2-40B4-BE49-F238E27FC236}">
                <a16:creationId xmlns:a16="http://schemas.microsoft.com/office/drawing/2014/main" id="{75839B61-BC75-EC54-C368-CF36B454DA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540385" y="2548340"/>
            <a:ext cx="3111228" cy="41460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959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85CD349-21D9-F5DC-D76A-FFC61B6FAB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896"/>
            <a:ext cx="10515600" cy="1325563"/>
          </a:xfrm>
        </p:spPr>
        <p:txBody>
          <a:bodyPr/>
          <a:lstStyle/>
          <a:p>
            <a:pPr algn="ctr"/>
            <a:r>
              <a:rPr lang="fr-FR" b="1" dirty="0">
                <a:solidFill>
                  <a:schemeClr val="accent1"/>
                </a:solidFill>
              </a:rPr>
              <a:t>Programmation &amp; code</a:t>
            </a:r>
          </a:p>
        </p:txBody>
      </p:sp>
      <p:pic>
        <p:nvPicPr>
          <p:cNvPr id="4" name="Espace réservé du contenu 3">
            <a:extLst>
              <a:ext uri="{FF2B5EF4-FFF2-40B4-BE49-F238E27FC236}">
                <a16:creationId xmlns:a16="http://schemas.microsoft.com/office/drawing/2014/main" id="{AE9934AF-6FB5-FE6C-55DB-C5B229BC0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41106" y="1345459"/>
            <a:ext cx="8709788" cy="4968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041800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689</TotalTime>
  <Words>235</Words>
  <Application>Microsoft Office PowerPoint</Application>
  <PresentationFormat>Grand écran</PresentationFormat>
  <Paragraphs>40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Google Sans</vt:lpstr>
      <vt:lpstr>ui-sans-serif</vt:lpstr>
      <vt:lpstr>Thème Office</vt:lpstr>
      <vt:lpstr>Présentation </vt:lpstr>
      <vt:lpstr>Sommaire</vt:lpstr>
      <vt:lpstr>Présentation PowerPoint</vt:lpstr>
      <vt:lpstr>Présentation PowerPoint</vt:lpstr>
      <vt:lpstr> Pour réaliser ce projet, on a utilisé une combinaison de composants matériels soigneusement sélectionnés pour garantir le fonctionnement de la balançoire à chaise tournante.</vt:lpstr>
      <vt:lpstr>graveuse laser au fablab  </vt:lpstr>
      <vt:lpstr>Présentation PowerPoint</vt:lpstr>
      <vt:lpstr>ASSEMBLAGE</vt:lpstr>
      <vt:lpstr>Programmation &amp; code</vt:lpstr>
      <vt:lpstr>Présentation PowerPoint</vt:lpstr>
      <vt:lpstr>Vitesse de rotation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</dc:title>
  <dc:creator>BUNICE</dc:creator>
  <cp:lastModifiedBy>lraouf _</cp:lastModifiedBy>
  <cp:revision>25</cp:revision>
  <dcterms:created xsi:type="dcterms:W3CDTF">2024-04-22T12:13:13Z</dcterms:created>
  <dcterms:modified xsi:type="dcterms:W3CDTF">2024-05-31T06:39:49Z</dcterms:modified>
</cp:coreProperties>
</file>

<file path=docProps/thumbnail.jpeg>
</file>